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Poppins Black" panose="00000A00000000000000" pitchFamily="2" charset="0"/>
      <p:bold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4WbmuaFgKbi3XtyVotxuTPx2D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9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0" Type="http://schemas.openxmlformats.org/officeDocument/2006/relationships/font" Target="fonts/font1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7ae8a32315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g37ae8a32315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7ae8a3231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7ae8a3231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ae8a3231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37ae8a3231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ae8a32315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37ae8a32315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8DECF42-E2F8-49C6-A88F-D64D6E11F7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55279E6-1626-4D53-BB9B-559F78F86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90" name="Google Shape;90;p2"/>
          <p:cNvSpPr txBox="1"/>
          <p:nvPr/>
        </p:nvSpPr>
        <p:spPr>
          <a:xfrm>
            <a:off x="2021025" y="3679663"/>
            <a:ext cx="8105700" cy="607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TEMA: </a:t>
            </a:r>
            <a:r>
              <a:rPr lang="en-US" sz="3346" b="1" dirty="0" err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hfghdh</a:t>
            </a:r>
            <a:endParaRPr dirty="0">
              <a:solidFill>
                <a:schemeClr val="dk1"/>
              </a:solidFill>
            </a:endParaRPr>
          </a:p>
        </p:txBody>
      </p:sp>
      <p:sp>
        <p:nvSpPr>
          <p:cNvPr id="91" name="Google Shape;91;p2"/>
          <p:cNvSpPr txBox="1"/>
          <p:nvPr/>
        </p:nvSpPr>
        <p:spPr>
          <a:xfrm>
            <a:off x="2021014" y="5819993"/>
            <a:ext cx="28623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ESCOLA: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2" name="Google Shape;92;p2"/>
          <p:cNvSpPr txBox="1"/>
          <p:nvPr/>
        </p:nvSpPr>
        <p:spPr>
          <a:xfrm>
            <a:off x="2021031" y="6838211"/>
            <a:ext cx="43068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ETAPA DE ENSINO: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2021014" y="4714410"/>
            <a:ext cx="34629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PROFESSOR(A):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7149950" y="2644925"/>
            <a:ext cx="34629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IDENTIFICAÇÃO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2021031" y="7783825"/>
            <a:ext cx="43068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TURMA: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EC1510E-AA64-4840-850E-A75E9B1595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1" name="Google Shape;101;p3"/>
          <p:cNvSpPr txBox="1"/>
          <p:nvPr/>
        </p:nvSpPr>
        <p:spPr>
          <a:xfrm>
            <a:off x="2021089" y="3750810"/>
            <a:ext cx="47472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JUSTIFICATIVA</a:t>
            </a:r>
            <a:r>
              <a:rPr lang="en-US" sz="3346" b="1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2" name="Google Shape;102;p3"/>
          <p:cNvSpPr txBox="1"/>
          <p:nvPr/>
        </p:nvSpPr>
        <p:spPr>
          <a:xfrm>
            <a:off x="2021100" y="4582050"/>
            <a:ext cx="16266900" cy="21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QUAL ERA A SITUAÇÃO INICIAL OU DESAFIO IDENTIFICADO?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POR QUE SURGIU A NECESSIDADE DESSA PRÁTICA ?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RELAÇÃO COM OS OBJETIVOS DE APRENDIZAGENS E DESENVOLVIMENTO DOS ALUNOS?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46" b="1" dirty="0">
              <a:solidFill>
                <a:srgbClr val="C70000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F84EA5D-2405-4FAE-A3C4-B8C836D7F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08" name="Google Shape;108;g37ae8a32315_0_2"/>
          <p:cNvSpPr txBox="1"/>
          <p:nvPr/>
        </p:nvSpPr>
        <p:spPr>
          <a:xfrm>
            <a:off x="2021109" y="3750800"/>
            <a:ext cx="84957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OBJETIVOS DAS PRÁTICAS 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9" name="Google Shape;109;g37ae8a32315_0_2"/>
          <p:cNvSpPr txBox="1"/>
          <p:nvPr/>
        </p:nvSpPr>
        <p:spPr>
          <a:xfrm>
            <a:off x="2021100" y="4582050"/>
            <a:ext cx="16266900" cy="15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OBJETIVO GERAL</a:t>
            </a:r>
            <a:endParaRPr sz="2746" b="1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2 OU 3 OBJETIVOS ESPECÍFICOS ( SIMPLES, CLAROS E MENSURÁVEIS).</a:t>
            </a:r>
            <a:endParaRPr sz="2746" b="1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46" b="1">
              <a:solidFill>
                <a:srgbClr val="C70000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08FACDD-0A1F-4E0C-A1C5-9AD531B0A7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15" name="Google Shape;115;g37ae8a32315_0_8"/>
          <p:cNvSpPr txBox="1"/>
          <p:nvPr/>
        </p:nvSpPr>
        <p:spPr>
          <a:xfrm>
            <a:off x="2021109" y="3750800"/>
            <a:ext cx="84957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DESCRIÇÃO DA  PRÁTICA 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16" name="Google Shape;116;g37ae8a32315_0_8"/>
          <p:cNvSpPr txBox="1"/>
          <p:nvPr/>
        </p:nvSpPr>
        <p:spPr>
          <a:xfrm>
            <a:off x="2021100" y="4582050"/>
            <a:ext cx="16266900" cy="20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PRINCIPAIS ESTRATÉGIAS E ATIVIDADES DESENVOLVIDAS.</a:t>
            </a:r>
            <a:endParaRPr sz="2746" b="1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RECURSOS UTILIZADOS( MATERIAIS, METODOLOGIAS, TECNOLOGIAS E ESPAÇO) </a:t>
            </a:r>
            <a:endParaRPr sz="2746" b="1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ENVOLVIMENTO DA COMUNIDADE ESCOLAR ( SE HOUVE).</a:t>
            </a:r>
            <a:endParaRPr sz="2746" b="1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46" b="1">
              <a:solidFill>
                <a:srgbClr val="C70000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4F791CFA-0B50-46EB-A1D7-E81ABD7998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22" name="Google Shape;122;g37ae8a32315_0_14"/>
          <p:cNvSpPr txBox="1"/>
          <p:nvPr/>
        </p:nvSpPr>
        <p:spPr>
          <a:xfrm>
            <a:off x="2021109" y="3750800"/>
            <a:ext cx="84957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RESULTADOS E IMPACTOS 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23" name="Google Shape;123;g37ae8a32315_0_14"/>
          <p:cNvSpPr txBox="1"/>
          <p:nvPr/>
        </p:nvSpPr>
        <p:spPr>
          <a:xfrm>
            <a:off x="2021100" y="4582050"/>
            <a:ext cx="16266900" cy="251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PRINCIPAIS EVIDÊNCIAS DE APRENDIZAGEM ALCANÇADAS.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COMO A PRÁTICA CONTRIBUIU PARA INCLUSÃO, EQUIDADE E PARTICIPAÇÃO.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EXEMPLOS DE RESULTADOS CONCRETOS ( MELHORIAS OBSERVADAS NOS ESTUDANTES/TURMA)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46" b="1" dirty="0">
              <a:solidFill>
                <a:srgbClr val="C70000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80DBF0FD-329D-49FF-864B-55643CB65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129" name="Google Shape;129;g37ae8a32315_0_20"/>
          <p:cNvSpPr txBox="1"/>
          <p:nvPr/>
        </p:nvSpPr>
        <p:spPr>
          <a:xfrm>
            <a:off x="2021101" y="3750800"/>
            <a:ext cx="14064000" cy="5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46" b="1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CONSIDERAÇÕES FINAIS E POSSIBILIDADES DE REPLICAÇÃO  :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30" name="Google Shape;130;g37ae8a32315_0_20"/>
          <p:cNvSpPr txBox="1"/>
          <p:nvPr/>
        </p:nvSpPr>
        <p:spPr>
          <a:xfrm>
            <a:off x="2021100" y="4582050"/>
            <a:ext cx="16266900" cy="20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O QUE A PRÁTICA ENSINO PARA O(A) PROFESSOR(A) E PARA A ESCOLA.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SUGESTÕES DE CONTINUIDADE OU EXPANSÃO.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457200" marR="0" lvl="0" indent="-402971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46"/>
              <a:buFont typeface="Poppins Black"/>
              <a:buChar char="●"/>
            </a:pPr>
            <a:r>
              <a:rPr lang="en-US" sz="2746" b="1" dirty="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rPr>
              <a:t>POTENCIAL PARA SER APLICADA EM OUTRAS TURMAS/ESCOLAS DA REDE MUNICIPAL.</a:t>
            </a:r>
            <a:endParaRPr sz="2746" b="1" dirty="0">
              <a:solidFill>
                <a:schemeClr val="dk1"/>
              </a:solidFill>
              <a:latin typeface="Poppins Black"/>
              <a:ea typeface="Poppins Black"/>
              <a:cs typeface="Poppins Black"/>
              <a:sym typeface="Poppins Black"/>
            </a:endParaRPr>
          </a:p>
          <a:p>
            <a:pPr marL="0" marR="0" lvl="0" indent="0" algn="l" rtl="0">
              <a:lnSpc>
                <a:spcPct val="118021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346" b="1" dirty="0">
              <a:solidFill>
                <a:srgbClr val="C70000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171</Words>
  <Application>Microsoft Office PowerPoint</Application>
  <PresentationFormat>Personalizar</PresentationFormat>
  <Paragraphs>25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Calibri</vt:lpstr>
      <vt:lpstr>Poppins Black</vt:lpstr>
      <vt:lpstr>Arial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Marcos</dc:creator>
  <cp:lastModifiedBy>Marli Salete Dieckel de Lima</cp:lastModifiedBy>
  <cp:revision>3</cp:revision>
  <dcterms:created xsi:type="dcterms:W3CDTF">2006-08-16T00:00:00Z</dcterms:created>
  <dcterms:modified xsi:type="dcterms:W3CDTF">2026-07-21T14:09:01Z</dcterms:modified>
</cp:coreProperties>
</file>